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681" r:id="rId3"/>
    <p:sldId id="1192" r:id="rId4"/>
    <p:sldId id="1193" r:id="rId5"/>
    <p:sldId id="1194" r:id="rId6"/>
    <p:sldId id="1195" r:id="rId7"/>
    <p:sldId id="1196" r:id="rId8"/>
    <p:sldId id="1197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7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43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14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5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4/28/2025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4/28/2025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5419" y="275029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00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：課程介紹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講師介紹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課程內容下載及提問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95846" y="326065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</a:p>
        </p:txBody>
      </p:sp>
    </p:spTree>
    <p:extLst>
      <p:ext uri="{BB962C8B-B14F-4D97-AF65-F5344CB8AC3E}">
        <p14:creationId xmlns:p14="http://schemas.microsoft.com/office/powerpoint/2010/main" val="768033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86739" y="1671122"/>
            <a:ext cx="81603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：胡嘉璽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：嘉崎人智股份有限公司技術長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：東吳大學物理系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254125" indent="-1254125"/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領域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：機器學習、自然語言處理、大型語言模型、多模態模型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聯絡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/joshhu</a:t>
            </a: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  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huchiahsi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         X/joshhu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19331" y="276446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、講師簡介</a:t>
            </a:r>
          </a:p>
        </p:txBody>
      </p:sp>
    </p:spTree>
    <p:extLst>
      <p:ext uri="{BB962C8B-B14F-4D97-AF65-F5344CB8AC3E}">
        <p14:creationId xmlns:p14="http://schemas.microsoft.com/office/powerpoint/2010/main" val="3417810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正式環境的開發方式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業界目前通用的布署方式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的基本使用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不深入僅夠用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Space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本機開發環境的設定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的圖片交換方式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Gemini API/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文生圖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圖生文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文生圖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圖生文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578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77481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各種平台的帳號申請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商用平台的操作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基礎程式撰寫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的其它應用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Agent/MCP</a:t>
            </a: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5818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本課程所有資料放在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這次課程的程式碼放在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huggingface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每次上課前教材都會更新調整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同學在課程中有問題可以在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每節下課後都會回答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如果問題較長，可以在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整個課程結束後，也可以在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課程下載及問答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735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50416-1002-25.5311109">
            <a:hlinkClick r:id="" action="ppaction://media"/>
            <a:extLst>
              <a:ext uri="{FF2B5EF4-FFF2-40B4-BE49-F238E27FC236}">
                <a16:creationId xmlns:a16="http://schemas.microsoft.com/office/drawing/2014/main" id="{6C8505FD-3AD8-3884-F7BA-2E9D074B6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5341"/>
            <a:ext cx="3604895" cy="66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0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264</Words>
  <Application>Microsoft Office PowerPoint</Application>
  <PresentationFormat>如螢幕大小 (4:3)</PresentationFormat>
  <Paragraphs>47</Paragraphs>
  <Slides>7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31</cp:revision>
  <dcterms:created xsi:type="dcterms:W3CDTF">2024-05-09T05:53:07Z</dcterms:created>
  <dcterms:modified xsi:type="dcterms:W3CDTF">2025-04-28T13:47:03Z</dcterms:modified>
</cp:coreProperties>
</file>